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35075" y="1631871"/>
            <a:ext cx="5995359" cy="4784445"/>
            <a:chOff x="988192" y="1731663"/>
            <a:chExt cx="5995359" cy="4784445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81564"/>
              <a:ext cx="14830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KDR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64184" y="3910853"/>
              <a:ext cx="14830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KDR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38669" y="6269887"/>
              <a:ext cx="33153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rabbit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306" y="1731663"/>
              <a:ext cx="2888324" cy="2160000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647" y="1741434"/>
              <a:ext cx="2888324" cy="2160000"/>
            </a:xfrm>
            <a:prstGeom prst="rect">
              <a:avLst/>
            </a:prstGeom>
          </p:spPr>
        </p:pic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305" y="4124234"/>
              <a:ext cx="2888324" cy="2160000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5227" y="4124234"/>
              <a:ext cx="2888324" cy="2160000"/>
            </a:xfrm>
            <a:prstGeom prst="rect">
              <a:avLst/>
            </a:prstGeom>
          </p:spPr>
        </p:pic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2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5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VEGFR-2/KDR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102-PA18AG [5µg/ml]; HDLEC)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VEGFR-2/KDR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102-PA22AG) in primary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lymphatic endothelial cells (HDLEC)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polyclonal antibody directed against the extracellular domain of KDR.</a:t>
            </a: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anti-rabbit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IF_LEC1406-03]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61</cp:revision>
  <cp:lastPrinted>2014-06-16T13:00:58Z</cp:lastPrinted>
  <dcterms:created xsi:type="dcterms:W3CDTF">2014-01-30T08:05:57Z</dcterms:created>
  <dcterms:modified xsi:type="dcterms:W3CDTF">2015-03-25T15:06:48Z</dcterms:modified>
</cp:coreProperties>
</file>